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6" r:id="rId3"/>
    <p:sldId id="257" r:id="rId4"/>
    <p:sldId id="282" r:id="rId5"/>
    <p:sldId id="258" r:id="rId6"/>
    <p:sldId id="259" r:id="rId7"/>
    <p:sldId id="260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1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5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0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6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16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9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0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80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5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255F0-40EF-4C3E-9C4F-BE99A578250F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A4FEC-CA32-49B4-B982-46FDB652A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35012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095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Nation Church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pPr algn="l"/>
            <a:endParaRPr lang="en-US" dirty="0" smtClean="0"/>
          </a:p>
          <a:p>
            <a:endParaRPr lang="en-US" sz="5400" b="1" dirty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algn="l"/>
            <a:endParaRPr lang="en-US" sz="5400" b="1" dirty="0" smtClean="0">
              <a:solidFill>
                <a:srgbClr val="C00000"/>
              </a:solidFill>
              <a:latin typeface="Algerian" panose="04020705040A02060702" pitchFamily="82" charset="0"/>
            </a:endParaRPr>
          </a:p>
          <a:p>
            <a:pPr algn="l"/>
            <a:r>
              <a:rPr lang="en-US" sz="5400" b="1" dirty="0" smtClean="0">
                <a:solidFill>
                  <a:srgbClr val="C00000"/>
                </a:solidFill>
                <a:latin typeface="Algerian" panose="04020705040A02060702" pitchFamily="82" charset="0"/>
              </a:rPr>
              <a:t>What will it take for you to be a part of a Nation Church?</a:t>
            </a:r>
            <a:endParaRPr lang="en-US" sz="5400" b="1" dirty="0">
              <a:solidFill>
                <a:srgbClr val="C0000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2035">
            <a:off x="2819400" y="597876"/>
            <a:ext cx="3238500" cy="275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8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Nation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800" b="1" dirty="0" smtClean="0"/>
              <a:t>King James Bible  1 Peter 2:9</a:t>
            </a:r>
          </a:p>
          <a:p>
            <a:pPr marL="0" indent="0">
              <a:buNone/>
            </a:pPr>
            <a:r>
              <a:rPr lang="en-US" sz="4800" dirty="0" smtClean="0"/>
              <a:t>But ye are </a:t>
            </a:r>
            <a:r>
              <a:rPr lang="en-US" sz="4800" b="1" dirty="0" smtClean="0"/>
              <a:t>a chosen generation</a:t>
            </a:r>
            <a:r>
              <a:rPr lang="en-US" sz="4800" dirty="0" smtClean="0"/>
              <a:t>, </a:t>
            </a:r>
            <a:r>
              <a:rPr lang="en-US" sz="4800" b="1" dirty="0" smtClean="0"/>
              <a:t>a royal priesthood</a:t>
            </a:r>
            <a:r>
              <a:rPr lang="en-US" sz="4800" dirty="0" smtClean="0"/>
              <a:t>, </a:t>
            </a:r>
            <a:r>
              <a:rPr lang="en-US" sz="4800" b="1" dirty="0" smtClean="0"/>
              <a:t>an holy nation</a:t>
            </a:r>
            <a:r>
              <a:rPr lang="en-US" sz="4800" dirty="0" smtClean="0"/>
              <a:t>, </a:t>
            </a:r>
            <a:r>
              <a:rPr lang="en-US" sz="4800" b="1" dirty="0" smtClean="0"/>
              <a:t>a peculiar people</a:t>
            </a:r>
            <a:r>
              <a:rPr lang="en-US" sz="4800" dirty="0" smtClean="0"/>
              <a:t>; that ye should </a:t>
            </a:r>
            <a:r>
              <a:rPr lang="en-US" sz="4800" b="1" dirty="0" smtClean="0"/>
              <a:t>shew forth the praises </a:t>
            </a:r>
            <a:r>
              <a:rPr lang="en-US" sz="4800" dirty="0" smtClean="0"/>
              <a:t>of him who hath called you out of </a:t>
            </a:r>
            <a:r>
              <a:rPr lang="en-US" sz="4800" b="1" dirty="0" smtClean="0"/>
              <a:t>darkness into his marvelous light</a:t>
            </a:r>
            <a:r>
              <a:rPr lang="en-US" sz="4800" dirty="0" smtClean="0"/>
              <a:t>: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68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1166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Nation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A Nation Church is a Worshiping Church </a:t>
            </a:r>
          </a:p>
          <a:p>
            <a:pPr marL="0" indent="0" algn="ctr">
              <a:buNone/>
            </a:pPr>
            <a:r>
              <a:rPr lang="en-US" b="1" u="sng" dirty="0" smtClean="0"/>
              <a:t>The Purpose of Worship</a:t>
            </a:r>
          </a:p>
          <a:p>
            <a:pPr marL="0" indent="0">
              <a:buNone/>
            </a:pPr>
            <a:r>
              <a:rPr lang="en-US" b="1" u="sng" dirty="0" smtClean="0"/>
              <a:t>To bring the Nation into the presence of the Lord.</a:t>
            </a:r>
          </a:p>
          <a:p>
            <a:pPr marL="514350" indent="-514350">
              <a:buAutoNum type="alphaLcPeriod"/>
            </a:pPr>
            <a:r>
              <a:rPr lang="en-US" dirty="0" smtClean="0"/>
              <a:t>“ …. </a:t>
            </a:r>
            <a:r>
              <a:rPr lang="en-US" b="1" dirty="0" smtClean="0"/>
              <a:t>come</a:t>
            </a:r>
            <a:r>
              <a:rPr lang="en-US" dirty="0" smtClean="0"/>
              <a:t> before </a:t>
            </a:r>
            <a:r>
              <a:rPr lang="en-US" b="1" dirty="0" smtClean="0"/>
              <a:t>his presence with singing</a:t>
            </a:r>
            <a:r>
              <a:rPr lang="en-US" dirty="0" smtClean="0"/>
              <a:t>.” Ps. 1,2.</a:t>
            </a:r>
          </a:p>
          <a:p>
            <a:pPr marL="514350" indent="-514350">
              <a:buAutoNum type="alphaLcPeriod"/>
            </a:pPr>
            <a:r>
              <a:rPr lang="en-US" b="1" dirty="0" smtClean="0"/>
              <a:t>To make a throne for the Lord to rule </a:t>
            </a:r>
          </a:p>
          <a:p>
            <a:pPr marL="0" indent="0">
              <a:buNone/>
            </a:pPr>
            <a:r>
              <a:rPr lang="en-US" b="1" dirty="0" smtClean="0"/>
              <a:t>Psalm 22:3 (NKJV)</a:t>
            </a:r>
          </a:p>
          <a:p>
            <a:pPr marL="0" indent="0">
              <a:buNone/>
            </a:pPr>
            <a:r>
              <a:rPr lang="en-US" dirty="0" smtClean="0"/>
              <a:t>3 “But You are holy, </a:t>
            </a:r>
            <a:r>
              <a:rPr lang="en-US" b="1" dirty="0" smtClean="0"/>
              <a:t>Enthroned</a:t>
            </a:r>
            <a:r>
              <a:rPr lang="en-US" dirty="0" smtClean="0"/>
              <a:t> in the praises of Israel”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God </a:t>
            </a:r>
            <a:r>
              <a:rPr lang="en-US" b="1" dirty="0" smtClean="0"/>
              <a:t>dells</a:t>
            </a:r>
            <a:r>
              <a:rPr lang="en-US" dirty="0" smtClean="0"/>
              <a:t> in our praise.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God </a:t>
            </a:r>
            <a:r>
              <a:rPr lang="en-US" b="1" dirty="0" smtClean="0"/>
              <a:t>remains</a:t>
            </a:r>
            <a:r>
              <a:rPr lang="en-US" dirty="0" smtClean="0"/>
              <a:t> in our praise.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9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Nation Church is a Worshiping church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C. </a:t>
            </a:r>
            <a:r>
              <a:rPr lang="en-US" b="1" u="sng" dirty="0" smtClean="0"/>
              <a:t>We worship to give glory to God </a:t>
            </a:r>
          </a:p>
          <a:p>
            <a:pPr marL="0" indent="0">
              <a:buNone/>
            </a:pPr>
            <a:r>
              <a:rPr lang="en-US" b="1" dirty="0" smtClean="0"/>
              <a:t>a.</a:t>
            </a:r>
            <a:r>
              <a:rPr lang="en-US" dirty="0" smtClean="0"/>
              <a:t> </a:t>
            </a:r>
            <a:r>
              <a:rPr lang="en-US" b="1" dirty="0" smtClean="0"/>
              <a:t>Psalm 50:23 (NKJV)</a:t>
            </a:r>
          </a:p>
          <a:p>
            <a:pPr marL="0" indent="0">
              <a:buNone/>
            </a:pPr>
            <a:r>
              <a:rPr lang="en-US" dirty="0" smtClean="0"/>
              <a:t>23 “Whoever offers praise glorifies Me;”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D. </a:t>
            </a:r>
            <a:r>
              <a:rPr lang="en-US" b="1" u="sng" dirty="0" smtClean="0"/>
              <a:t>For Us To Enjoy Him</a:t>
            </a:r>
          </a:p>
          <a:p>
            <a:pPr marL="0" indent="0">
              <a:buNone/>
            </a:pPr>
            <a:r>
              <a:rPr lang="en-US" dirty="0" smtClean="0"/>
              <a:t>a. Psalm 16:11 (KJV)</a:t>
            </a:r>
          </a:p>
          <a:p>
            <a:pPr marL="0" indent="0">
              <a:buNone/>
            </a:pPr>
            <a:r>
              <a:rPr lang="en-US" dirty="0" smtClean="0"/>
              <a:t>11 “Thou wilt shew me the path of life: in </a:t>
            </a:r>
            <a:r>
              <a:rPr lang="en-US" b="1" dirty="0" smtClean="0"/>
              <a:t>thy presence is fullness of joy</a:t>
            </a:r>
            <a:r>
              <a:rPr lang="en-US" dirty="0" smtClean="0"/>
              <a:t>; at thy right hand there are </a:t>
            </a:r>
            <a:r>
              <a:rPr lang="en-US" b="1" dirty="0" smtClean="0"/>
              <a:t>pleasures for evermore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903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Nation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To release the miracle working power in a Nation </a:t>
            </a:r>
          </a:p>
          <a:p>
            <a:pPr marL="0" indent="0">
              <a:buNone/>
            </a:pPr>
            <a:r>
              <a:rPr lang="en-US" dirty="0" smtClean="0"/>
              <a:t>a. </a:t>
            </a:r>
            <a:r>
              <a:rPr lang="en-US" sz="4000" b="1" dirty="0" smtClean="0"/>
              <a:t>Acts 16:25 (KJV)</a:t>
            </a:r>
          </a:p>
          <a:p>
            <a:pPr marL="0" indent="0">
              <a:buNone/>
            </a:pPr>
            <a:r>
              <a:rPr lang="en-US" sz="4000" dirty="0" smtClean="0"/>
              <a:t>25 “And </a:t>
            </a:r>
            <a:r>
              <a:rPr lang="en-US" sz="4000" b="1" dirty="0" smtClean="0"/>
              <a:t>at midnight </a:t>
            </a:r>
            <a:r>
              <a:rPr lang="en-US" sz="4000" dirty="0" smtClean="0"/>
              <a:t>Paul and Silas </a:t>
            </a:r>
            <a:r>
              <a:rPr lang="en-US" sz="4000" b="1" dirty="0" smtClean="0"/>
              <a:t>prayed</a:t>
            </a:r>
            <a:r>
              <a:rPr lang="en-US" sz="4000" dirty="0" smtClean="0"/>
              <a:t>, and </a:t>
            </a:r>
            <a:r>
              <a:rPr lang="en-US" sz="4000" b="1" dirty="0" smtClean="0"/>
              <a:t>sang praises unto God</a:t>
            </a:r>
            <a:r>
              <a:rPr lang="en-US" sz="4000" dirty="0" smtClean="0"/>
              <a:t>: and the  prisoners heard them.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26 </a:t>
            </a:r>
            <a:r>
              <a:rPr lang="en-US" sz="4000" b="1" dirty="0" smtClean="0"/>
              <a:t>And suddenly </a:t>
            </a:r>
            <a:r>
              <a:rPr lang="en-US" sz="4000" dirty="0" smtClean="0"/>
              <a:t>there was </a:t>
            </a:r>
            <a:r>
              <a:rPr lang="en-US" sz="4000" b="1" dirty="0" smtClean="0"/>
              <a:t>a great earthquake</a:t>
            </a:r>
            <a:r>
              <a:rPr lang="en-US" sz="4000" dirty="0" smtClean="0"/>
              <a:t>, so that </a:t>
            </a:r>
            <a:r>
              <a:rPr lang="en-US" sz="4000" b="1" dirty="0" smtClean="0"/>
              <a:t>the foundations of the prison were shaken</a:t>
            </a:r>
            <a:r>
              <a:rPr lang="en-US" sz="4000" dirty="0" smtClean="0"/>
              <a:t>: and </a:t>
            </a:r>
            <a:r>
              <a:rPr lang="en-US" sz="4000" b="1" dirty="0" smtClean="0"/>
              <a:t>immediately all the doors were opened</a:t>
            </a:r>
            <a:r>
              <a:rPr lang="en-US" sz="4000" dirty="0" smtClean="0"/>
              <a:t>, and </a:t>
            </a:r>
            <a:r>
              <a:rPr lang="en-US" sz="4000" b="1" dirty="0" smtClean="0"/>
              <a:t>every one's bands were loosed.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05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77838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294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A Nation Church </vt:lpstr>
      <vt:lpstr>A Nation Church</vt:lpstr>
      <vt:lpstr>PowerPoint Presentation</vt:lpstr>
      <vt:lpstr>A Nation Church</vt:lpstr>
      <vt:lpstr>A Nation Church is a Worshiping church </vt:lpstr>
      <vt:lpstr>A Nation Church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Nation Church</dc:title>
  <dc:creator>kiki</dc:creator>
  <cp:lastModifiedBy>kiki</cp:lastModifiedBy>
  <cp:revision>23</cp:revision>
  <dcterms:created xsi:type="dcterms:W3CDTF">2015-01-24T19:15:55Z</dcterms:created>
  <dcterms:modified xsi:type="dcterms:W3CDTF">2015-01-25T21:34:10Z</dcterms:modified>
</cp:coreProperties>
</file>